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0" r:id="rId3"/>
    <p:sldId id="265" r:id="rId4"/>
    <p:sldId id="274" r:id="rId5"/>
    <p:sldId id="275" r:id="rId6"/>
    <p:sldId id="269" r:id="rId7"/>
    <p:sldId id="276" r:id="rId8"/>
    <p:sldId id="272" r:id="rId9"/>
    <p:sldId id="273" r:id="rId10"/>
    <p:sldId id="271" r:id="rId11"/>
    <p:sldId id="267" r:id="rId12"/>
    <p:sldId id="278" r:id="rId13"/>
    <p:sldId id="277" r:id="rId14"/>
    <p:sldId id="266" r:id="rId15"/>
    <p:sldId id="268" r:id="rId16"/>
    <p:sldId id="279" r:id="rId17"/>
    <p:sldId id="280" r:id="rId18"/>
    <p:sldId id="281" r:id="rId19"/>
    <p:sldId id="282" r:id="rId20"/>
    <p:sldId id="259" r:id="rId2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6D166-19DD-4DED-9F1D-0C8D175BB6E0}" v="3" dt="2024-04-24T16:46:52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3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ER MENA  ROJAS" userId="ab521627-54ec-4db0-b9e7-141af9779c3e" providerId="ADAL" clId="{B8F6D166-19DD-4DED-9F1D-0C8D175BB6E0}"/>
    <pc:docChg chg="undo custSel addSld modSld sldOrd">
      <pc:chgData name="WARNER MENA  ROJAS" userId="ab521627-54ec-4db0-b9e7-141af9779c3e" providerId="ADAL" clId="{B8F6D166-19DD-4DED-9F1D-0C8D175BB6E0}" dt="2024-04-24T18:07:49.551" v="99" actId="2711"/>
      <pc:docMkLst>
        <pc:docMk/>
      </pc:docMkLst>
      <pc:sldChg chg="modSp mod">
        <pc:chgData name="WARNER MENA  ROJAS" userId="ab521627-54ec-4db0-b9e7-141af9779c3e" providerId="ADAL" clId="{B8F6D166-19DD-4DED-9F1D-0C8D175BB6E0}" dt="2024-04-24T18:07:30.497" v="98" actId="2711"/>
        <pc:sldMkLst>
          <pc:docMk/>
          <pc:sldMk cId="3577010191" sldId="263"/>
        </pc:sldMkLst>
        <pc:spChg chg="mod">
          <ac:chgData name="WARNER MENA  ROJAS" userId="ab521627-54ec-4db0-b9e7-141af9779c3e" providerId="ADAL" clId="{B8F6D166-19DD-4DED-9F1D-0C8D175BB6E0}" dt="2024-04-24T18:07:22.126" v="97" actId="2711"/>
          <ac:spMkLst>
            <pc:docMk/>
            <pc:sldMk cId="3577010191" sldId="263"/>
            <ac:spMk id="2" creationId="{35CDDC40-DEDB-3BBE-8DB4-D558110D57FD}"/>
          </ac:spMkLst>
        </pc:spChg>
        <pc:spChg chg="mod">
          <ac:chgData name="WARNER MENA  ROJAS" userId="ab521627-54ec-4db0-b9e7-141af9779c3e" providerId="ADAL" clId="{B8F6D166-19DD-4DED-9F1D-0C8D175BB6E0}" dt="2024-04-24T18:07:30.497" v="98" actId="2711"/>
          <ac:spMkLst>
            <pc:docMk/>
            <pc:sldMk cId="3577010191" sldId="263"/>
            <ac:spMk id="3" creationId="{651AE5C5-28BF-0517-3AC8-D2CB5E944A72}"/>
          </ac:spMkLst>
        </pc:spChg>
      </pc:sldChg>
      <pc:sldChg chg="addSp delSp modSp mod modClrScheme chgLayout">
        <pc:chgData name="WARNER MENA  ROJAS" userId="ab521627-54ec-4db0-b9e7-141af9779c3e" providerId="ADAL" clId="{B8F6D166-19DD-4DED-9F1D-0C8D175BB6E0}" dt="2024-04-24T18:07:49.551" v="99" actId="2711"/>
        <pc:sldMkLst>
          <pc:docMk/>
          <pc:sldMk cId="1946133253" sldId="265"/>
        </pc:sldMkLst>
        <pc:spChg chg="mod ord">
          <ac:chgData name="WARNER MENA  ROJAS" userId="ab521627-54ec-4db0-b9e7-141af9779c3e" providerId="ADAL" clId="{B8F6D166-19DD-4DED-9F1D-0C8D175BB6E0}" dt="2024-04-24T16:44:18.621" v="1" actId="700"/>
          <ac:spMkLst>
            <pc:docMk/>
            <pc:sldMk cId="1946133253" sldId="265"/>
            <ac:spMk id="2" creationId="{592100CF-0200-15BD-5FCD-4A5BD9761647}"/>
          </ac:spMkLst>
        </pc:spChg>
        <pc:spChg chg="add del mod ord">
          <ac:chgData name="WARNER MENA  ROJAS" userId="ab521627-54ec-4db0-b9e7-141af9779c3e" providerId="ADAL" clId="{B8F6D166-19DD-4DED-9F1D-0C8D175BB6E0}" dt="2024-04-24T16:44:18.621" v="1" actId="700"/>
          <ac:spMkLst>
            <pc:docMk/>
            <pc:sldMk cId="1946133253" sldId="265"/>
            <ac:spMk id="4" creationId="{4D4B7185-420C-57E5-54AC-7CB63FF0ACCA}"/>
          </ac:spMkLst>
        </pc:spChg>
        <pc:spChg chg="add del mod ord">
          <ac:chgData name="WARNER MENA  ROJAS" userId="ab521627-54ec-4db0-b9e7-141af9779c3e" providerId="ADAL" clId="{B8F6D166-19DD-4DED-9F1D-0C8D175BB6E0}" dt="2024-04-24T16:44:18.621" v="1" actId="700"/>
          <ac:spMkLst>
            <pc:docMk/>
            <pc:sldMk cId="1946133253" sldId="265"/>
            <ac:spMk id="5" creationId="{62BB42DA-BA4E-0FCC-8D27-E991A4EB9187}"/>
          </ac:spMkLst>
        </pc:spChg>
        <pc:spChg chg="add mod">
          <ac:chgData name="WARNER MENA  ROJAS" userId="ab521627-54ec-4db0-b9e7-141af9779c3e" providerId="ADAL" clId="{B8F6D166-19DD-4DED-9F1D-0C8D175BB6E0}" dt="2024-04-24T18:07:49.551" v="99" actId="2711"/>
          <ac:spMkLst>
            <pc:docMk/>
            <pc:sldMk cId="1946133253" sldId="265"/>
            <ac:spMk id="6" creationId="{528BC6B8-C51A-15DA-328A-A5A9A3C45461}"/>
          </ac:spMkLst>
        </pc:spChg>
      </pc:sldChg>
      <pc:sldChg chg="delSp modSp add mod ord">
        <pc:chgData name="WARNER MENA  ROJAS" userId="ab521627-54ec-4db0-b9e7-141af9779c3e" providerId="ADAL" clId="{B8F6D166-19DD-4DED-9F1D-0C8D175BB6E0}" dt="2024-04-24T16:47:13.505" v="96" actId="14100"/>
        <pc:sldMkLst>
          <pc:docMk/>
          <pc:sldMk cId="3184385324" sldId="282"/>
        </pc:sldMkLst>
        <pc:spChg chg="mod">
          <ac:chgData name="WARNER MENA  ROJAS" userId="ab521627-54ec-4db0-b9e7-141af9779c3e" providerId="ADAL" clId="{B8F6D166-19DD-4DED-9F1D-0C8D175BB6E0}" dt="2024-04-24T16:47:05.592" v="94" actId="20577"/>
          <ac:spMkLst>
            <pc:docMk/>
            <pc:sldMk cId="3184385324" sldId="282"/>
            <ac:spMk id="2" creationId="{0567001F-6662-A563-723C-71352E888648}"/>
          </ac:spMkLst>
        </pc:spChg>
        <pc:spChg chg="mod">
          <ac:chgData name="WARNER MENA  ROJAS" userId="ab521627-54ec-4db0-b9e7-141af9779c3e" providerId="ADAL" clId="{B8F6D166-19DD-4DED-9F1D-0C8D175BB6E0}" dt="2024-04-24T16:47:13.505" v="96" actId="14100"/>
          <ac:spMkLst>
            <pc:docMk/>
            <pc:sldMk cId="3184385324" sldId="282"/>
            <ac:spMk id="3" creationId="{939CD1CE-76BC-EBB3-1D56-A8329F386EC3}"/>
          </ac:spMkLst>
        </pc:spChg>
        <pc:spChg chg="del">
          <ac:chgData name="WARNER MENA  ROJAS" userId="ab521627-54ec-4db0-b9e7-141af9779c3e" providerId="ADAL" clId="{B8F6D166-19DD-4DED-9F1D-0C8D175BB6E0}" dt="2024-04-24T16:47:10.155" v="95" actId="478"/>
          <ac:spMkLst>
            <pc:docMk/>
            <pc:sldMk cId="3184385324" sldId="282"/>
            <ac:spMk id="4" creationId="{EB86A846-48DE-DC61-80C3-2199F128FD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B5ECD-8527-45E1-B977-F0F08C3BEBB6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E673A590-960F-465D-A992-F6F6B150AD51}">
      <dgm:prSet phldrT="[Texto]"/>
      <dgm:spPr/>
      <dgm:t>
        <a:bodyPr/>
        <a:lstStyle/>
        <a:p>
          <a:r>
            <a:rPr lang="es-CR" dirty="0"/>
            <a:t>Importancia</a:t>
          </a:r>
        </a:p>
      </dgm:t>
    </dgm:pt>
    <dgm:pt modelId="{82BFCA12-EF1F-4936-93D1-2FEF52679F64}" type="parTrans" cxnId="{8A657291-AAAA-4BC5-80BF-AFC886191B1A}">
      <dgm:prSet/>
      <dgm:spPr/>
      <dgm:t>
        <a:bodyPr/>
        <a:lstStyle/>
        <a:p>
          <a:endParaRPr lang="es-CR"/>
        </a:p>
      </dgm:t>
    </dgm:pt>
    <dgm:pt modelId="{48B470FF-A539-4960-A2AC-F0E64D4558BF}" type="sibTrans" cxnId="{8A657291-AAAA-4BC5-80BF-AFC886191B1A}">
      <dgm:prSet/>
      <dgm:spPr/>
      <dgm:t>
        <a:bodyPr/>
        <a:lstStyle/>
        <a:p>
          <a:endParaRPr lang="es-CR"/>
        </a:p>
      </dgm:t>
    </dgm:pt>
    <dgm:pt modelId="{03614CD2-C4A5-4B0C-B3F4-D87EE72322DD}">
      <dgm:prSet phldrT="[Texto]"/>
      <dgm:spPr/>
      <dgm:t>
        <a:bodyPr/>
        <a:lstStyle/>
        <a:p>
          <a:r>
            <a:rPr lang="es-CR" dirty="0"/>
            <a:t>Pertinencia</a:t>
          </a:r>
        </a:p>
      </dgm:t>
    </dgm:pt>
    <dgm:pt modelId="{AE28B672-F263-4E62-A939-7BECAABE549B}" type="parTrans" cxnId="{C1839B0A-4C0B-4DFF-A416-965F846DDD54}">
      <dgm:prSet/>
      <dgm:spPr/>
      <dgm:t>
        <a:bodyPr/>
        <a:lstStyle/>
        <a:p>
          <a:endParaRPr lang="es-CR"/>
        </a:p>
      </dgm:t>
    </dgm:pt>
    <dgm:pt modelId="{E9E1EBC0-8CBC-4595-B1F5-9564BF9D0DF5}" type="sibTrans" cxnId="{C1839B0A-4C0B-4DFF-A416-965F846DDD54}">
      <dgm:prSet/>
      <dgm:spPr/>
      <dgm:t>
        <a:bodyPr/>
        <a:lstStyle/>
        <a:p>
          <a:endParaRPr lang="es-CR"/>
        </a:p>
      </dgm:t>
    </dgm:pt>
    <dgm:pt modelId="{B964DA54-C35F-45C5-B8DD-93BA5DD0BBDF}">
      <dgm:prSet phldrT="[Texto]"/>
      <dgm:spPr/>
      <dgm:t>
        <a:bodyPr/>
        <a:lstStyle/>
        <a:p>
          <a:r>
            <a:rPr lang="es-CR" dirty="0"/>
            <a:t>Originalidad</a:t>
          </a:r>
        </a:p>
      </dgm:t>
    </dgm:pt>
    <dgm:pt modelId="{A00A7509-6DC2-4875-98E4-1D65A497887A}" type="parTrans" cxnId="{6A8BA1BB-6EDE-4525-9929-4C921E65A3A9}">
      <dgm:prSet/>
      <dgm:spPr/>
      <dgm:t>
        <a:bodyPr/>
        <a:lstStyle/>
        <a:p>
          <a:endParaRPr lang="es-CR"/>
        </a:p>
      </dgm:t>
    </dgm:pt>
    <dgm:pt modelId="{B3FED486-F2C7-419D-A3F5-A84E80A546A5}" type="sibTrans" cxnId="{6A8BA1BB-6EDE-4525-9929-4C921E65A3A9}">
      <dgm:prSet/>
      <dgm:spPr/>
      <dgm:t>
        <a:bodyPr/>
        <a:lstStyle/>
        <a:p>
          <a:endParaRPr lang="es-CR"/>
        </a:p>
      </dgm:t>
    </dgm:pt>
    <dgm:pt modelId="{F60B9147-853D-4E36-AE5D-E5C7EA55F459}" type="pres">
      <dgm:prSet presAssocID="{1BDB5ECD-8527-45E1-B977-F0F08C3BEBB6}" presName="Name0" presStyleCnt="0">
        <dgm:presLayoutVars>
          <dgm:dir/>
          <dgm:resizeHandles val="exact"/>
        </dgm:presLayoutVars>
      </dgm:prSet>
      <dgm:spPr/>
    </dgm:pt>
    <dgm:pt modelId="{DDBEFA38-6047-4F62-A3BD-175CDA9DAC5F}" type="pres">
      <dgm:prSet presAssocID="{E673A590-960F-465D-A992-F6F6B150AD51}" presName="node" presStyleLbl="node1" presStyleIdx="0" presStyleCnt="3">
        <dgm:presLayoutVars>
          <dgm:bulletEnabled val="1"/>
        </dgm:presLayoutVars>
      </dgm:prSet>
      <dgm:spPr/>
    </dgm:pt>
    <dgm:pt modelId="{951BC814-A857-4DE3-92AB-80CF86B6FFCD}" type="pres">
      <dgm:prSet presAssocID="{48B470FF-A539-4960-A2AC-F0E64D4558BF}" presName="sibTrans" presStyleLbl="sibTrans2D1" presStyleIdx="0" presStyleCnt="2"/>
      <dgm:spPr/>
    </dgm:pt>
    <dgm:pt modelId="{B33EFFAD-4E43-4BF9-856B-167F842EC39E}" type="pres">
      <dgm:prSet presAssocID="{48B470FF-A539-4960-A2AC-F0E64D4558BF}" presName="connectorText" presStyleLbl="sibTrans2D1" presStyleIdx="0" presStyleCnt="2"/>
      <dgm:spPr/>
    </dgm:pt>
    <dgm:pt modelId="{F6CC0090-E202-48CB-B257-71ACEBCBC6DC}" type="pres">
      <dgm:prSet presAssocID="{03614CD2-C4A5-4B0C-B3F4-D87EE72322DD}" presName="node" presStyleLbl="node1" presStyleIdx="1" presStyleCnt="3">
        <dgm:presLayoutVars>
          <dgm:bulletEnabled val="1"/>
        </dgm:presLayoutVars>
      </dgm:prSet>
      <dgm:spPr/>
    </dgm:pt>
    <dgm:pt modelId="{2708C1D7-A962-40AE-A7A7-1A58EF88691D}" type="pres">
      <dgm:prSet presAssocID="{E9E1EBC0-8CBC-4595-B1F5-9564BF9D0DF5}" presName="sibTrans" presStyleLbl="sibTrans2D1" presStyleIdx="1" presStyleCnt="2"/>
      <dgm:spPr/>
    </dgm:pt>
    <dgm:pt modelId="{BFB48386-88D9-43A1-8907-7BA2F97B0B86}" type="pres">
      <dgm:prSet presAssocID="{E9E1EBC0-8CBC-4595-B1F5-9564BF9D0DF5}" presName="connectorText" presStyleLbl="sibTrans2D1" presStyleIdx="1" presStyleCnt="2"/>
      <dgm:spPr/>
    </dgm:pt>
    <dgm:pt modelId="{F0278A46-C027-45B4-BEC6-9653D15C4921}" type="pres">
      <dgm:prSet presAssocID="{B964DA54-C35F-45C5-B8DD-93BA5DD0BBDF}" presName="node" presStyleLbl="node1" presStyleIdx="2" presStyleCnt="3">
        <dgm:presLayoutVars>
          <dgm:bulletEnabled val="1"/>
        </dgm:presLayoutVars>
      </dgm:prSet>
      <dgm:spPr/>
    </dgm:pt>
  </dgm:ptLst>
  <dgm:cxnLst>
    <dgm:cxn modelId="{C1839B0A-4C0B-4DFF-A416-965F846DDD54}" srcId="{1BDB5ECD-8527-45E1-B977-F0F08C3BEBB6}" destId="{03614CD2-C4A5-4B0C-B3F4-D87EE72322DD}" srcOrd="1" destOrd="0" parTransId="{AE28B672-F263-4E62-A939-7BECAABE549B}" sibTransId="{E9E1EBC0-8CBC-4595-B1F5-9564BF9D0DF5}"/>
    <dgm:cxn modelId="{8420B65F-CA74-4416-AF0D-6CA7A6B9FD46}" type="presOf" srcId="{E9E1EBC0-8CBC-4595-B1F5-9564BF9D0DF5}" destId="{BFB48386-88D9-43A1-8907-7BA2F97B0B86}" srcOrd="1" destOrd="0" presId="urn:microsoft.com/office/officeart/2005/8/layout/process1"/>
    <dgm:cxn modelId="{99F1FD7A-D764-46EA-AC61-39D92856E624}" type="presOf" srcId="{03614CD2-C4A5-4B0C-B3F4-D87EE72322DD}" destId="{F6CC0090-E202-48CB-B257-71ACEBCBC6DC}" srcOrd="0" destOrd="0" presId="urn:microsoft.com/office/officeart/2005/8/layout/process1"/>
    <dgm:cxn modelId="{931A0283-4762-4266-B22A-4F03FC220970}" type="presOf" srcId="{B964DA54-C35F-45C5-B8DD-93BA5DD0BBDF}" destId="{F0278A46-C027-45B4-BEC6-9653D15C4921}" srcOrd="0" destOrd="0" presId="urn:microsoft.com/office/officeart/2005/8/layout/process1"/>
    <dgm:cxn modelId="{8A657291-AAAA-4BC5-80BF-AFC886191B1A}" srcId="{1BDB5ECD-8527-45E1-B977-F0F08C3BEBB6}" destId="{E673A590-960F-465D-A992-F6F6B150AD51}" srcOrd="0" destOrd="0" parTransId="{82BFCA12-EF1F-4936-93D1-2FEF52679F64}" sibTransId="{48B470FF-A539-4960-A2AC-F0E64D4558BF}"/>
    <dgm:cxn modelId="{F29FD894-8A3E-4C88-859C-9DB4C016F428}" type="presOf" srcId="{48B470FF-A539-4960-A2AC-F0E64D4558BF}" destId="{B33EFFAD-4E43-4BF9-856B-167F842EC39E}" srcOrd="1" destOrd="0" presId="urn:microsoft.com/office/officeart/2005/8/layout/process1"/>
    <dgm:cxn modelId="{CCE805A9-B985-4779-8C40-04C7FD70BD5C}" type="presOf" srcId="{E9E1EBC0-8CBC-4595-B1F5-9564BF9D0DF5}" destId="{2708C1D7-A962-40AE-A7A7-1A58EF88691D}" srcOrd="0" destOrd="0" presId="urn:microsoft.com/office/officeart/2005/8/layout/process1"/>
    <dgm:cxn modelId="{6A8BA1BB-6EDE-4525-9929-4C921E65A3A9}" srcId="{1BDB5ECD-8527-45E1-B977-F0F08C3BEBB6}" destId="{B964DA54-C35F-45C5-B8DD-93BA5DD0BBDF}" srcOrd="2" destOrd="0" parTransId="{A00A7509-6DC2-4875-98E4-1D65A497887A}" sibTransId="{B3FED486-F2C7-419D-A3F5-A84E80A546A5}"/>
    <dgm:cxn modelId="{4038E7BE-CBD4-4EE5-9846-357B3C9094B2}" type="presOf" srcId="{48B470FF-A539-4960-A2AC-F0E64D4558BF}" destId="{951BC814-A857-4DE3-92AB-80CF86B6FFCD}" srcOrd="0" destOrd="0" presId="urn:microsoft.com/office/officeart/2005/8/layout/process1"/>
    <dgm:cxn modelId="{23CE61C2-B87E-40CE-AC27-9D1CA16DF4C2}" type="presOf" srcId="{1BDB5ECD-8527-45E1-B977-F0F08C3BEBB6}" destId="{F60B9147-853D-4E36-AE5D-E5C7EA55F459}" srcOrd="0" destOrd="0" presId="urn:microsoft.com/office/officeart/2005/8/layout/process1"/>
    <dgm:cxn modelId="{5E264CFB-F707-460D-B727-65744864B6C5}" type="presOf" srcId="{E673A590-960F-465D-A992-F6F6B150AD51}" destId="{DDBEFA38-6047-4F62-A3BD-175CDA9DAC5F}" srcOrd="0" destOrd="0" presId="urn:microsoft.com/office/officeart/2005/8/layout/process1"/>
    <dgm:cxn modelId="{FFDF31E9-2D0C-40A2-AA78-298C3D037F50}" type="presParOf" srcId="{F60B9147-853D-4E36-AE5D-E5C7EA55F459}" destId="{DDBEFA38-6047-4F62-A3BD-175CDA9DAC5F}" srcOrd="0" destOrd="0" presId="urn:microsoft.com/office/officeart/2005/8/layout/process1"/>
    <dgm:cxn modelId="{FE05F897-E8FF-4B12-9A5C-A5B94975984E}" type="presParOf" srcId="{F60B9147-853D-4E36-AE5D-E5C7EA55F459}" destId="{951BC814-A857-4DE3-92AB-80CF86B6FFCD}" srcOrd="1" destOrd="0" presId="urn:microsoft.com/office/officeart/2005/8/layout/process1"/>
    <dgm:cxn modelId="{25CC9814-D386-455F-AE14-B7B62A715B44}" type="presParOf" srcId="{951BC814-A857-4DE3-92AB-80CF86B6FFCD}" destId="{B33EFFAD-4E43-4BF9-856B-167F842EC39E}" srcOrd="0" destOrd="0" presId="urn:microsoft.com/office/officeart/2005/8/layout/process1"/>
    <dgm:cxn modelId="{695C7B13-432A-4322-A99C-BE8AFF5FC7A5}" type="presParOf" srcId="{F60B9147-853D-4E36-AE5D-E5C7EA55F459}" destId="{F6CC0090-E202-48CB-B257-71ACEBCBC6DC}" srcOrd="2" destOrd="0" presId="urn:microsoft.com/office/officeart/2005/8/layout/process1"/>
    <dgm:cxn modelId="{128D149D-4A7E-49CB-84E2-3F4999FF4A09}" type="presParOf" srcId="{F60B9147-853D-4E36-AE5D-E5C7EA55F459}" destId="{2708C1D7-A962-40AE-A7A7-1A58EF88691D}" srcOrd="3" destOrd="0" presId="urn:microsoft.com/office/officeart/2005/8/layout/process1"/>
    <dgm:cxn modelId="{476F6598-E7C9-4B5E-9F8E-7DF537874F3D}" type="presParOf" srcId="{2708C1D7-A962-40AE-A7A7-1A58EF88691D}" destId="{BFB48386-88D9-43A1-8907-7BA2F97B0B86}" srcOrd="0" destOrd="0" presId="urn:microsoft.com/office/officeart/2005/8/layout/process1"/>
    <dgm:cxn modelId="{9ED635B1-0ABF-435F-977C-0B8489216B85}" type="presParOf" srcId="{F60B9147-853D-4E36-AE5D-E5C7EA55F459}" destId="{F0278A46-C027-45B4-BEC6-9653D15C49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EFA38-6047-4F62-A3BD-175CDA9DAC5F}">
      <dsp:nvSpPr>
        <dsp:cNvPr id="0" name=""/>
        <dsp:cNvSpPr/>
      </dsp:nvSpPr>
      <dsp:spPr>
        <a:xfrm>
          <a:off x="8690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Importancia</a:t>
          </a:r>
        </a:p>
      </dsp:txBody>
      <dsp:txXfrm>
        <a:off x="54336" y="1442078"/>
        <a:ext cx="2506163" cy="1467181"/>
      </dsp:txXfrm>
    </dsp:sp>
    <dsp:sp modelId="{951BC814-A857-4DE3-92AB-80CF86B6FFCD}">
      <dsp:nvSpPr>
        <dsp:cNvPr id="0" name=""/>
        <dsp:cNvSpPr/>
      </dsp:nvSpPr>
      <dsp:spPr>
        <a:xfrm>
          <a:off x="2865891" y="1853584"/>
          <a:ext cx="550660" cy="6441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700" kern="1200"/>
        </a:p>
      </dsp:txBody>
      <dsp:txXfrm>
        <a:off x="2865891" y="1982418"/>
        <a:ext cx="385462" cy="386500"/>
      </dsp:txXfrm>
    </dsp:sp>
    <dsp:sp modelId="{F6CC0090-E202-48CB-B257-71ACEBCBC6DC}">
      <dsp:nvSpPr>
        <dsp:cNvPr id="0" name=""/>
        <dsp:cNvSpPr/>
      </dsp:nvSpPr>
      <dsp:spPr>
        <a:xfrm>
          <a:off x="3645128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Pertinencia</a:t>
          </a:r>
        </a:p>
      </dsp:txBody>
      <dsp:txXfrm>
        <a:off x="3690774" y="1442078"/>
        <a:ext cx="2506163" cy="1467181"/>
      </dsp:txXfrm>
    </dsp:sp>
    <dsp:sp modelId="{2708C1D7-A962-40AE-A7A7-1A58EF88691D}">
      <dsp:nvSpPr>
        <dsp:cNvPr id="0" name=""/>
        <dsp:cNvSpPr/>
      </dsp:nvSpPr>
      <dsp:spPr>
        <a:xfrm>
          <a:off x="6502329" y="1853584"/>
          <a:ext cx="550660" cy="6441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700" kern="1200"/>
        </a:p>
      </dsp:txBody>
      <dsp:txXfrm>
        <a:off x="6502329" y="1982418"/>
        <a:ext cx="385462" cy="386500"/>
      </dsp:txXfrm>
    </dsp:sp>
    <dsp:sp modelId="{F0278A46-C027-45B4-BEC6-9653D15C4921}">
      <dsp:nvSpPr>
        <dsp:cNvPr id="0" name=""/>
        <dsp:cNvSpPr/>
      </dsp:nvSpPr>
      <dsp:spPr>
        <a:xfrm>
          <a:off x="7281566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Originalidad</a:t>
          </a:r>
        </a:p>
      </dsp:txBody>
      <dsp:txXfrm>
        <a:off x="7327212" y="1442078"/>
        <a:ext cx="2506163" cy="146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64D6C-24DA-565D-14BC-038E1DFCF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2640803"/>
            <a:ext cx="7630297" cy="1689765"/>
          </a:xfrm>
        </p:spPr>
        <p:txBody>
          <a:bodyPr anchor="t">
            <a:normAutofit/>
          </a:bodyPr>
          <a:lstStyle>
            <a:lvl1pPr algn="ctr">
              <a:defRPr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E4AE2-F868-CF89-663B-1446259E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8" y="4512807"/>
            <a:ext cx="7630297" cy="128199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R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139AD62-C130-EEC6-7ACB-DCE6CBA1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91120" y="325121"/>
            <a:ext cx="2472072" cy="119888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declaratoria del año </a:t>
            </a:r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B5A4BCAE-A554-D4FF-647C-01A349AEEC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2720" y="325121"/>
            <a:ext cx="2309446" cy="1198879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instancia universitaria</a:t>
            </a:r>
          </a:p>
        </p:txBody>
      </p:sp>
    </p:spTree>
    <p:extLst>
      <p:ext uri="{BB962C8B-B14F-4D97-AF65-F5344CB8AC3E}">
        <p14:creationId xmlns:p14="http://schemas.microsoft.com/office/powerpoint/2010/main" val="5093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0AC6-C387-6A61-3F34-5118F861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8B5DF-468C-4E74-D1A6-7374797B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7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71EBB38-12D7-2A07-F29B-88CF30A80C97}"/>
              </a:ext>
            </a:extLst>
          </p:cNvPr>
          <p:cNvSpPr/>
          <p:nvPr userDrawn="1"/>
        </p:nvSpPr>
        <p:spPr>
          <a:xfrm>
            <a:off x="0" y="0"/>
            <a:ext cx="516987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96621-6B53-16F8-7BA5-D040D833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27" y="1381492"/>
            <a:ext cx="372842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BA4DF-36DE-BB03-947D-388BD770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727" y="4401894"/>
            <a:ext cx="3728427" cy="1500187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DBC814B-221B-BD58-080F-A038F4E82D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37604" y="1391384"/>
            <a:ext cx="5815135" cy="1500187"/>
          </a:xfrm>
        </p:spPr>
        <p:txBody>
          <a:bodyPr>
            <a:normAutofit/>
          </a:bodyPr>
          <a:lstStyle>
            <a:lvl1pPr marL="0" indent="0">
              <a:buNone/>
              <a:defRPr sz="28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E3498BE6-AABD-3334-FC91-5D5572535096}"/>
              </a:ext>
            </a:extLst>
          </p:cNvPr>
          <p:cNvSpPr/>
          <p:nvPr userDrawn="1"/>
        </p:nvSpPr>
        <p:spPr>
          <a:xfrm>
            <a:off x="5169877" y="0"/>
            <a:ext cx="422031" cy="685800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9C098CE9-777F-BEF3-54F9-3F200B264952}"/>
              </a:ext>
            </a:extLst>
          </p:cNvPr>
          <p:cNvSpPr/>
          <p:nvPr userDrawn="1"/>
        </p:nvSpPr>
        <p:spPr>
          <a:xfrm rot="176571">
            <a:off x="4988980" y="6179"/>
            <a:ext cx="422031" cy="7057899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DDC91B-96CA-7F84-4C82-A33B1F7E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91" y="6465275"/>
            <a:ext cx="550985" cy="2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97685-2A71-AA6C-034C-D26A5D0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8486C-3629-8082-8615-6C22A68C0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EF1CB-C244-D3FF-AC11-CBAD6F4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38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E39999-A080-5364-3DB8-BB2B43B27587}"/>
              </a:ext>
            </a:extLst>
          </p:cNvPr>
          <p:cNvSpPr/>
          <p:nvPr userDrawn="1"/>
        </p:nvSpPr>
        <p:spPr>
          <a:xfrm>
            <a:off x="0" y="2133600"/>
            <a:ext cx="12192000" cy="1219199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  <a:alpha val="0"/>
                </a:schemeClr>
              </a:gs>
              <a:gs pos="13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C8B5BDB-2BC6-6A08-EC2C-BEBFD3A7A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5415" y="2224633"/>
            <a:ext cx="3983298" cy="1063689"/>
          </a:xfrm>
        </p:spPr>
        <p:txBody>
          <a:bodyPr anchor="t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Capítulo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25D41-D5A7-A519-1111-3C71D65785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8438" y="2224088"/>
            <a:ext cx="1102484" cy="1063625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1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929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310B1-53CA-5C10-D76D-4CE7EA2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79245-A46F-27DF-4553-FBFECAF6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27450-CAA6-285B-721C-5AFE80F1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7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D48AF5-4307-3C30-1359-B06D4D72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A0A7A-69B4-EA36-52E7-E46831A7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69F9B-A41C-01D1-DD2C-2EE67F70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6B00C-789E-AC4B-8A7B-49E56D4B3FCA}" type="datetimeFigureOut">
              <a:rPr lang="es-CR" smtClean="0"/>
              <a:t>24/04/2024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2050B-F2B4-FE81-B4D6-82EF931C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9951F-1188-4B11-AEAB-EA03DB96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56344-2B43-934B-9611-7C425958EC7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50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DDC40-DEDB-3BBE-8DB4-D558110D5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9182" y="2258610"/>
            <a:ext cx="7630297" cy="2496270"/>
          </a:xfrm>
        </p:spPr>
        <p:txBody>
          <a:bodyPr>
            <a:noAutofit/>
          </a:bodyPr>
          <a:lstStyle/>
          <a:p>
            <a: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  <a:t> TÍTULO DEL ANTEPROYECTO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</a:br>
            <a:r>
              <a:rPr lang="es-ES" sz="1800" b="1" i="0" u="none" strike="noStrike" baseline="0" dirty="0">
                <a:solidFill>
                  <a:srgbClr val="000000"/>
                </a:solidFill>
                <a:latin typeface="+mj-lt"/>
              </a:rPr>
              <a:t>Anteproyecto Trabajo Final de Graduación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CR" sz="1200" dirty="0"/>
            </a:br>
            <a:endParaRPr lang="es-C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AE5C5-28BF-0517-3AC8-D2CB5E944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182" y="5318921"/>
            <a:ext cx="7630297" cy="517998"/>
          </a:xfrm>
        </p:spPr>
        <p:txBody>
          <a:bodyPr>
            <a:normAutofit/>
          </a:bodyPr>
          <a:lstStyle/>
          <a:p>
            <a:r>
              <a:rPr lang="es-ES" sz="1800" i="0" u="none" strike="noStrike" baseline="0" dirty="0">
                <a:solidFill>
                  <a:srgbClr val="000000"/>
                </a:solidFill>
              </a:rPr>
              <a:t>Nombre Apellido </a:t>
            </a:r>
            <a:r>
              <a:rPr lang="es-ES" sz="1800" i="0" u="none" strike="noStrike" baseline="0" dirty="0" err="1">
                <a:solidFill>
                  <a:srgbClr val="000000"/>
                </a:solidFill>
              </a:rPr>
              <a:t>Apellido</a:t>
            </a:r>
            <a:endParaRPr lang="es-CR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2D588211-9F4D-E367-1EC4-0CE43AC2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17" y="363432"/>
            <a:ext cx="2463048" cy="942854"/>
          </a:xfrm>
          <a:prstGeom prst="rect">
            <a:avLst/>
          </a:prstGeom>
        </p:spPr>
      </p:pic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8852C1-FEF4-CFB5-2F0B-C23247FF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840" y="139533"/>
            <a:ext cx="1539939" cy="15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1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Objetivos de la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955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8942130" cy="1063689"/>
          </a:xfrm>
        </p:spPr>
        <p:txBody>
          <a:bodyPr>
            <a:noAutofit/>
          </a:bodyPr>
          <a:lstStyle/>
          <a:p>
            <a:r>
              <a:rPr lang="es-CR" sz="5400" dirty="0"/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30016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Estado actual del conocimiento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74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Referentes teóricos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105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4551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124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777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481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403233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Cronograma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43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218451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443C2-FE9D-EB95-BEEA-178F786A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36F66A-C3E5-2FC7-1766-20FB5B41B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4150C-BAC5-0D3C-7A80-3565FB5118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8629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8BC6B8-C51A-15DA-328A-A5A9A3C45461}"/>
              </a:ext>
            </a:extLst>
          </p:cNvPr>
          <p:cNvSpPr txBox="1"/>
          <p:nvPr/>
        </p:nvSpPr>
        <p:spPr>
          <a:xfrm>
            <a:off x="8759952" y="3758184"/>
            <a:ext cx="3776472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Objeto de estudio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ustificación 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bjetivos 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959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6513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Problema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86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>
                <a:solidFill>
                  <a:schemeClr val="bg2">
                    <a:lumMod val="90000"/>
                  </a:schemeClr>
                </a:solidFill>
              </a:rPr>
              <a:t>Ingresar fotografía</a:t>
            </a:r>
          </a:p>
        </p:txBody>
      </p:sp>
    </p:spTree>
    <p:extLst>
      <p:ext uri="{BB962C8B-B14F-4D97-AF65-F5344CB8AC3E}">
        <p14:creationId xmlns:p14="http://schemas.microsoft.com/office/powerpoint/2010/main" val="179519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Objeto de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937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Justificación del estudio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37FACA5-0A35-A9F0-BC4C-60BF4C07FA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6044993"/>
              </p:ext>
            </p:extLst>
          </p:nvPr>
        </p:nvGraphicFramePr>
        <p:xfrm>
          <a:off x="838200" y="1825625"/>
          <a:ext cx="98877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99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66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</vt:lpstr>
      <vt:lpstr>Tema de Office</vt:lpstr>
      <vt:lpstr> TÍTULO DEL ANTEPROYECTO  Anteproyecto Trabajo Final de Graduación    </vt:lpstr>
      <vt:lpstr>Ingresar fotografía</vt:lpstr>
      <vt:lpstr>Introducción</vt:lpstr>
      <vt:lpstr>Antecedentes</vt:lpstr>
      <vt:lpstr>Ingresar fotografía</vt:lpstr>
      <vt:lpstr>Problema de investigación</vt:lpstr>
      <vt:lpstr>Ingresar fotografía</vt:lpstr>
      <vt:lpstr>Objeto de estudio</vt:lpstr>
      <vt:lpstr>Justificación del estudio</vt:lpstr>
      <vt:lpstr>Objetivos de la investigación</vt:lpstr>
      <vt:lpstr>Marco teórico</vt:lpstr>
      <vt:lpstr>Estado actual del conocimiento</vt:lpstr>
      <vt:lpstr>Referentes teóricos</vt:lpstr>
      <vt:lpstr>Metodología</vt:lpstr>
      <vt:lpstr>Objetivo 1</vt:lpstr>
      <vt:lpstr>Objetivo 2</vt:lpstr>
      <vt:lpstr>Objetivo 3</vt:lpstr>
      <vt:lpstr>Cronograma</vt:lpstr>
      <vt:lpstr>Cronograma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HERRERA  BENAVIDES</dc:creator>
  <cp:lastModifiedBy>MICHAEL JIMENEZ UREÑA</cp:lastModifiedBy>
  <cp:revision>11</cp:revision>
  <dcterms:created xsi:type="dcterms:W3CDTF">2024-01-15T15:21:25Z</dcterms:created>
  <dcterms:modified xsi:type="dcterms:W3CDTF">2024-04-24T19:13:43Z</dcterms:modified>
</cp:coreProperties>
</file>